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7" r:id="rId1"/>
  </p:sldMasterIdLst>
  <p:sldIdLst>
    <p:sldId id="256" r:id="rId2"/>
    <p:sldId id="257" r:id="rId3"/>
    <p:sldId id="259" r:id="rId4"/>
    <p:sldId id="262" r:id="rId5"/>
    <p:sldId id="258" r:id="rId6"/>
    <p:sldId id="261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59"/>
    <p:restoredTop sz="94604"/>
  </p:normalViewPr>
  <p:slideViewPr>
    <p:cSldViewPr snapToGrid="0" snapToObjects="1">
      <p:cViewPr varScale="1">
        <p:scale>
          <a:sx n="90" d="100"/>
          <a:sy n="90" d="100"/>
        </p:scale>
        <p:origin x="6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g>
</file>

<file path=ppt/media/image3.gif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8EF39A-1C26-4A41-A43B-D51C251EFC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BF6FF2A-95FA-1A4D-A5EF-202D35FD9B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CA39099-F519-8A42-AA99-3673F82EA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990561-B036-DA4D-AC25-85755DC70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40C2C10-6532-6247-BBE1-00E7EFC46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79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67CE66-3968-8141-A101-BAA23923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BA66EE0-E007-D74D-9AAD-892798001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39B3F03-EA69-F648-ABDA-8341EAA15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56BB3DA-D574-824E-9E1B-45FD969C1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454C2E6-F6A8-444A-8E79-B91EDDCE3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202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E1E5122-CB7E-B44F-9873-26B8CB3855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2C2F03C-ED47-8F49-BD2F-0B24CB4E7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3524D3A-3676-6E45-898D-CBED5A164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953B4B3-0125-5C40-9FF1-5B4551A3E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06E6818-3CD0-5F4E-B22B-D5044F656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1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993E78-4267-C84F-A452-BF7EB964F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BD85137-A6FB-F546-B11D-CB9B40FD8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455ED57-E6F7-B445-93E6-028B0A97A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FCA46D0-4AD0-404C-B385-DF14C846B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8ACFEC0-D17C-6B4B-BBD1-88C53A39D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7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9AD265-5952-E241-9801-990680AB5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2630B2A-5CC2-9D45-B0D4-97C660AD2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F1F55FD-3C8E-114E-B0B3-2DA60C13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D4CFA96-9379-924B-9598-C2BF58EE7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7F61C96-431C-7D44-BCFD-BD0E5CF56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22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ADC87C-1BA1-BE4B-A7C9-5574641F0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5A988F3-35A4-9343-B0C4-5350CE2567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2173588-7847-064E-9C5D-C5F682F58E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681FD52-06E6-5746-AD56-27CAE71CB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EAD1417-00D8-E848-8290-25D1B6E96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D975813-28FA-8149-BA00-FC90E5019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745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7BAFA9-C1FB-C34E-B426-DB5EB1AF3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B7CA6AB-4552-5644-8B99-9053E171D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3F29B61-150E-A249-B825-C759F1CFA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C691CA7-44DE-0841-92DB-7E9541F188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11835E9-47B7-3849-8720-15D196E3DD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D63F2D3F-395B-C747-B563-8B86468C8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5A744D0-B856-FE4E-A474-779523636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A987C01-70ED-DA4F-B30A-183280DBF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4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0E555B-AE63-ED4A-9B61-C3ACCC0AC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19D2FE4-DD6E-6A47-A0AC-CA56E3201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65CC9FC-2F3F-0D4D-A36C-3D988C89E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68DA855-38C5-DA4A-92E2-47B3CC27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74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3FBD1D0E-305F-CF45-944E-5E2A576BC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0C40BFA-C622-A249-8B0B-2FEBA1713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77F4F77-3C68-6748-96E5-8B51A997B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56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E1B1A2-3011-7444-B1C9-21A0A6D3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29C22E9-4225-A54F-A786-5AD01F313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A26D29E-1C32-404E-993A-A7C97FBD65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0E819C2-18C4-B24E-BB26-CE8B59B53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0305DDE-747F-574E-9CAE-CD5DE88CB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9637CA2-F7E2-0C43-857A-8FF6070EC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381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E5EF70-4CC1-1E40-9036-30DF12E59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421BF9C-8C3F-9A43-9CE4-006B2C499F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917AC83-F605-6741-9359-59A4E4F9D5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00CDDF5-1D3D-D94A-8E4E-801CF20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647B387-ABB9-E442-8070-0C033AA97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B2AEE0D-59C9-CB43-9647-F0CC1816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679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1F73446-77B7-1A49-8EEE-18ADFFE5D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E96A5A9-1E4A-A948-8D70-CC2D40939E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33370E9-47B4-ED4D-9D64-82A9C02496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9813B-3F50-3F40-B259-006A2E56761D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960A27C-C8C9-0343-A6A0-D6B053C51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FB09DDD-0934-AF43-B798-3EFB03E345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599F8-6A64-1946-A7D9-6C4A50B19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22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118731-8257-AC4F-8E4D-1F6B82F6CB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Beacon Based Orientation Control on </a:t>
            </a:r>
            <a:r>
              <a:rPr lang="en-US" dirty="0" err="1"/>
              <a:t>OpenRoACH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3F869B6-CA72-5D47-A99D-4390B3559C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 Hua, Claire Dong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C0E5F44-E1E8-E740-A144-53B25E488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6775" y="4108450"/>
            <a:ext cx="3705225" cy="274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0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7B5F32-D326-524B-95AD-4B5987000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EA91DBA-6538-4041-BB22-FDA5C73DC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Automatic Guidance System </a:t>
            </a:r>
            <a:endParaRPr lang="en-US" sz="4400" dirty="0" smtClean="0"/>
          </a:p>
          <a:p>
            <a:r>
              <a:rPr lang="en-US" sz="4400" dirty="0" smtClean="0"/>
              <a:t>Application in self-repair system</a:t>
            </a:r>
          </a:p>
          <a:p>
            <a:r>
              <a:rPr lang="en-US" sz="4400" dirty="0" smtClean="0"/>
              <a:t>Clustered Transportation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22727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EBE898-2A4E-3740-9043-BD130DE02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75D164-F5C6-BF4C-A6F5-2FF6EBAFF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Polulu</a:t>
            </a:r>
            <a:r>
              <a:rPr lang="zh-CN" altLang="en-US" dirty="0"/>
              <a:t> </a:t>
            </a:r>
            <a:r>
              <a:rPr lang="en-US" altLang="zh-CN" dirty="0"/>
              <a:t>IR</a:t>
            </a:r>
            <a:r>
              <a:rPr lang="zh-CN" altLang="en-US" dirty="0"/>
              <a:t> </a:t>
            </a:r>
            <a:r>
              <a:rPr lang="en-US" altLang="zh-CN" dirty="0"/>
              <a:t>beacon</a:t>
            </a:r>
            <a:r>
              <a:rPr lang="zh-CN" altLang="en-US" dirty="0"/>
              <a:t> </a:t>
            </a:r>
            <a:r>
              <a:rPr lang="en-US" altLang="zh-CN" dirty="0"/>
              <a:t>pair</a:t>
            </a:r>
          </a:p>
          <a:p>
            <a:r>
              <a:rPr lang="en-US" altLang="zh-CN" dirty="0"/>
              <a:t>1Transmitter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1Receiver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007CD1A-5067-5A46-ADFD-7D783BC36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78968"/>
            <a:ext cx="4310575" cy="32329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18F5E38-AD00-3A47-A56D-84F9F4DCB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185" y="1690687"/>
            <a:ext cx="4448224" cy="2017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2F954CD8-6010-654A-A145-C981D7BD54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1185" y="4161203"/>
            <a:ext cx="4517441" cy="19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2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41B6CA-6D91-F644-8D89-D41D538BD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Approach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7AFCDCD-5CB0-A347-A45C-94D02C09CF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315152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EC74188-AC32-F444-B9B9-14ECD8520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071" y="5557"/>
            <a:ext cx="7734300" cy="3860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F1BDAF3-8F97-9B45-B83A-44588CBCF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3071" y="3885407"/>
            <a:ext cx="7531100" cy="1714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82762EE-AB51-1640-B4BF-330EE248D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496" y="0"/>
            <a:ext cx="118491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7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2D70B1-F62D-8048-BE0B-17911B189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Result</a:t>
            </a:r>
          </a:p>
        </p:txBody>
      </p:sp>
      <p:pic>
        <p:nvPicPr>
          <p:cNvPr id="10" name="beaconStill01.mp4">
            <a:hlinkClick r:id="" action="ppaction://media"/>
            <a:extLst>
              <a:ext uri="{FF2B5EF4-FFF2-40B4-BE49-F238E27FC236}">
                <a16:creationId xmlns:a16="http://schemas.microsoft.com/office/drawing/2014/main" xmlns="" id="{0B65AB5B-3682-3C45-814F-EE7A3C8258C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4300" cy="4351338"/>
          </a:xfrm>
        </p:spPr>
      </p:pic>
    </p:spTree>
    <p:extLst>
      <p:ext uri="{BB962C8B-B14F-4D97-AF65-F5344CB8AC3E}">
        <p14:creationId xmlns:p14="http://schemas.microsoft.com/office/powerpoint/2010/main" val="180648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2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0DB95B-D364-1F4A-BC80-7046FFA6F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Result</a:t>
            </a:r>
          </a:p>
        </p:txBody>
      </p:sp>
      <p:pic>
        <p:nvPicPr>
          <p:cNvPr id="7" name="beaconMove01">
            <a:hlinkClick r:id="" action="ppaction://media"/>
            <a:extLst>
              <a:ext uri="{FF2B5EF4-FFF2-40B4-BE49-F238E27FC236}">
                <a16:creationId xmlns:a16="http://schemas.microsoft.com/office/drawing/2014/main" xmlns="" id="{87A5BCC1-D19E-0147-AA9B-F9F7178B786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4300" cy="4351338"/>
          </a:xfrm>
        </p:spPr>
      </p:pic>
    </p:spTree>
    <p:extLst>
      <p:ext uri="{BB962C8B-B14F-4D97-AF65-F5344CB8AC3E}">
        <p14:creationId xmlns:p14="http://schemas.microsoft.com/office/powerpoint/2010/main" val="216375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1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Result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/>
              <a:t>Easy implementation</a:t>
            </a:r>
          </a:p>
          <a:p>
            <a:r>
              <a:rPr lang="en-US" sz="4000" dirty="0" smtClean="0"/>
              <a:t>Applicable to various robot platform</a:t>
            </a:r>
          </a:p>
          <a:p>
            <a:r>
              <a:rPr lang="en-US" sz="4000" dirty="0" smtClean="0"/>
              <a:t>Good for following moving object</a:t>
            </a:r>
          </a:p>
          <a:p>
            <a:r>
              <a:rPr lang="en-US" sz="4000" dirty="0" smtClean="0"/>
              <a:t>Restriction in the stationary applicable range (20-200cm)</a:t>
            </a:r>
          </a:p>
          <a:p>
            <a:r>
              <a:rPr lang="en-US" sz="4000" dirty="0" smtClean="0"/>
              <a:t>Unpredictable in the actual pass taken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7738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EDAAE0-620D-1F4E-B5BA-E9DBDEE0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Possible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1F5463E-CE07-3B41-8AEF-84C6FAB65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err="1"/>
              <a:t>OpenRoACH</a:t>
            </a:r>
            <a:r>
              <a:rPr lang="en-US" sz="4000" dirty="0"/>
              <a:t> transportation in large number(cluster</a:t>
            </a:r>
            <a:r>
              <a:rPr lang="en-US" sz="4000" dirty="0" smtClean="0"/>
              <a:t>)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1DA27FD-F681-E443-BF5B-94B271F24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862" y="2900363"/>
            <a:ext cx="47498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3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202</TotalTime>
  <Words>68</Words>
  <Application>Microsoft Macintosh PowerPoint</Application>
  <PresentationFormat>Widescreen</PresentationFormat>
  <Paragraphs>20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等线</vt:lpstr>
      <vt:lpstr>等线 Light</vt:lpstr>
      <vt:lpstr>Arial</vt:lpstr>
      <vt:lpstr>Office Theme</vt:lpstr>
      <vt:lpstr>Beacon Based Orientation Control on OpenRoACH</vt:lpstr>
      <vt:lpstr>Motivation</vt:lpstr>
      <vt:lpstr>Approach</vt:lpstr>
      <vt:lpstr>Approach</vt:lpstr>
      <vt:lpstr>Result</vt:lpstr>
      <vt:lpstr>Result</vt:lpstr>
      <vt:lpstr>Result</vt:lpstr>
      <vt:lpstr>Possible Applications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Beacon Based Orientation Control on OpenRoACH</dc:title>
  <dc:creator>Dantong Dong</dc:creator>
  <cp:lastModifiedBy>Daniel Hua</cp:lastModifiedBy>
  <cp:revision>13</cp:revision>
  <dcterms:created xsi:type="dcterms:W3CDTF">2018-04-13T03:07:34Z</dcterms:created>
  <dcterms:modified xsi:type="dcterms:W3CDTF">2018-04-13T16:35:20Z</dcterms:modified>
</cp:coreProperties>
</file>

<file path=docProps/thumbnail.jpeg>
</file>